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19" r:id="rId1"/>
  </p:sldMasterIdLst>
  <p:sldIdLst>
    <p:sldId id="257" r:id="rId2"/>
    <p:sldId id="258" r:id="rId3"/>
    <p:sldId id="256" r:id="rId4"/>
    <p:sldId id="259" r:id="rId5"/>
    <p:sldId id="260" r:id="rId6"/>
    <p:sldId id="276" r:id="rId7"/>
    <p:sldId id="277" r:id="rId8"/>
    <p:sldId id="261" r:id="rId9"/>
    <p:sldId id="278" r:id="rId10"/>
    <p:sldId id="262" r:id="rId11"/>
    <p:sldId id="280" r:id="rId12"/>
    <p:sldId id="279" r:id="rId13"/>
    <p:sldId id="263" r:id="rId14"/>
    <p:sldId id="281" r:id="rId15"/>
    <p:sldId id="282" r:id="rId16"/>
    <p:sldId id="286" r:id="rId17"/>
    <p:sldId id="287" r:id="rId18"/>
    <p:sldId id="288" r:id="rId19"/>
    <p:sldId id="265" r:id="rId20"/>
    <p:sldId id="284" r:id="rId21"/>
    <p:sldId id="285" r:id="rId22"/>
    <p:sldId id="290" r:id="rId23"/>
    <p:sldId id="266" r:id="rId24"/>
    <p:sldId id="289" r:id="rId25"/>
    <p:sldId id="267" r:id="rId26"/>
    <p:sldId id="291" r:id="rId27"/>
    <p:sldId id="292" r:id="rId28"/>
    <p:sldId id="268" r:id="rId29"/>
    <p:sldId id="293" r:id="rId30"/>
    <p:sldId id="294" r:id="rId31"/>
    <p:sldId id="295" r:id="rId32"/>
    <p:sldId id="296" r:id="rId33"/>
    <p:sldId id="269" r:id="rId34"/>
    <p:sldId id="270" r:id="rId35"/>
    <p:sldId id="299" r:id="rId36"/>
    <p:sldId id="300" r:id="rId37"/>
    <p:sldId id="271" r:id="rId38"/>
    <p:sldId id="298" r:id="rId39"/>
    <p:sldId id="297" r:id="rId40"/>
    <p:sldId id="272" r:id="rId41"/>
    <p:sldId id="301" r:id="rId42"/>
    <p:sldId id="302" r:id="rId43"/>
    <p:sldId id="273" r:id="rId44"/>
    <p:sldId id="303" r:id="rId45"/>
    <p:sldId id="304" r:id="rId46"/>
    <p:sldId id="274" r:id="rId47"/>
    <p:sldId id="275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85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46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82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4077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98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393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775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380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5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8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21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7/10/25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113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22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7/10/25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9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45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96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  <p:sldLayoutId id="214748403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09FFB4-0E38-DF00-FA80-7E4954871D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All We do is Wynn!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EACC350-F0FF-C3AF-9F33-C5C6A2050F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2025 Wynn Family Reunion </a:t>
            </a:r>
          </a:p>
          <a:p>
            <a:r>
              <a:rPr lang="en-US" dirty="0"/>
              <a:t>Detroit, Michigan</a:t>
            </a:r>
          </a:p>
        </p:txBody>
      </p:sp>
    </p:spTree>
    <p:extLst>
      <p:ext uri="{BB962C8B-B14F-4D97-AF65-F5344CB8AC3E}">
        <p14:creationId xmlns:p14="http://schemas.microsoft.com/office/powerpoint/2010/main" val="3974887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AC30C-B5C6-33AA-245C-719658279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Lizzie Mae Wynn Adams</a:t>
            </a:r>
            <a:br>
              <a:rPr lang="en-US" sz="4800" i="1" dirty="0"/>
            </a:br>
            <a:r>
              <a:rPr lang="en-US" i="1" dirty="0"/>
              <a:t>Sibling #3</a:t>
            </a:r>
            <a:endParaRPr lang="en-US" sz="4800" i="1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6C938E2-05D9-31CC-74A5-2427389A421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13" b="161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049A3-C0A8-F0A7-E4DA-D05684D02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June 20, 1912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 Attended: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Education/Training: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Career: Elevator and Customer Service, Loveman’s Department Store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Spouse: Webster Adams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None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799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0160C-FD05-1D6D-5AEC-742E5CAE9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B4D17-BD0B-7596-9072-FF754DFC6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Lizzie Mae Wynn Adams</a:t>
            </a:r>
            <a:br>
              <a:rPr lang="en-US" sz="4800" i="1" dirty="0"/>
            </a:br>
            <a:r>
              <a:rPr lang="en-US" i="1" dirty="0"/>
              <a:t>Sibling #3</a:t>
            </a:r>
            <a:endParaRPr lang="en-US" sz="4800" i="1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A7BD14B-AE1A-E80E-AD10-1A0B6705A83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000" r="10000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90EA7-F4A9-F705-DB34-D97FA4497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June 20, 1912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 Attended: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Education/Training: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Career: Elevator and Customer Service, Loveman’s Department Store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Spouse: Webster Adams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None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648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F7251-74C9-7819-48ED-D0D7FB6EC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171EE-DC21-DECE-C21B-B5A8061F0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Lizzie Mae Wynn Adams</a:t>
            </a:r>
            <a:br>
              <a:rPr lang="en-US" sz="4800" i="1" dirty="0"/>
            </a:br>
            <a:r>
              <a:rPr lang="en-US" i="1" dirty="0"/>
              <a:t>Sibling #3</a:t>
            </a:r>
            <a:endParaRPr lang="en-US" sz="4800" i="1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2558E72-EB5A-2C80-95FB-6FF6E53609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67" r="1667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FD1E3-9DB8-255A-A2DA-84776434C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June 20, 1912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 Attended: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Education/Training: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Career: Elevator and Customer Service, Loveman’s Department Store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Spouse: Webster Adams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None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703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F8A89-280E-924A-6FB0-889A13D85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Margie Lee Wynn Caver (Brown)</a:t>
            </a:r>
            <a:br>
              <a:rPr lang="en-US" sz="4400" dirty="0"/>
            </a:br>
            <a:r>
              <a:rPr lang="en-US" i="1" dirty="0"/>
              <a:t>Sibling #4</a:t>
            </a:r>
            <a:endParaRPr lang="en-US" sz="4800" i="1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5EC540B-5488-1468-7FFA-C42C739ED44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008" r="700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D6D878-5375-E367-8DB6-C5D5024BB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January 26, 1914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Bessemer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 Attended: Spellman, Fort Valley High School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Education/Training: Spellman and Alabama State University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Career: Elementary Educator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Spouses: </a:t>
            </a:r>
            <a:r>
              <a:rPr lang="en-US" dirty="0" err="1"/>
              <a:t>Shernam</a:t>
            </a:r>
            <a:r>
              <a:rPr lang="en-US" dirty="0"/>
              <a:t>, Richard, Mr. Caver, Jimmy Brown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Raised Gwen Brooks (Sanders)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93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44D2B-9384-9AE7-CE59-9A3A46730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4A8B8-02E4-5C33-42C5-2FC56C54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Margie Lee Wynn Caver (Brown)</a:t>
            </a:r>
            <a:br>
              <a:rPr lang="en-US" sz="4400" dirty="0"/>
            </a:br>
            <a:r>
              <a:rPr lang="en-US" i="1" dirty="0"/>
              <a:t>Sibling #4</a:t>
            </a:r>
            <a:endParaRPr lang="en-US" sz="48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569F8-F3FD-F65B-3E23-E036D631A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January 26, 1914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Bessemer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 Attended: Spellman, Fort Valley High School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Education/Training: Spellman and Alabama State University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Career: Elementary Educator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Spouses: </a:t>
            </a:r>
            <a:r>
              <a:rPr lang="en-US" dirty="0" err="1"/>
              <a:t>Shernam</a:t>
            </a:r>
            <a:r>
              <a:rPr lang="en-US" dirty="0"/>
              <a:t>, Richard, Mr. Caver, Jimmy Brown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Raised Gwen Brooks (Sanders)</a:t>
            </a:r>
          </a:p>
          <a:p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D9197A3-ECB9-C624-C807-C076876A33C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865" r="88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8894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D27B2-8E4E-2618-C679-5737FDF3C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6B612-9A7C-9256-9D0D-D28DD11BC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Margie Lee Wynn Caver (Brown)</a:t>
            </a:r>
            <a:br>
              <a:rPr lang="en-US" sz="4400" dirty="0"/>
            </a:br>
            <a:r>
              <a:rPr lang="en-US" i="1" dirty="0"/>
              <a:t>Sibling #4</a:t>
            </a:r>
            <a:endParaRPr lang="en-US" sz="48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A494C-6EA1-7676-1D3A-F8743BB7F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January 26, 1914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Bessemer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 Attended: Spellman, Fort Valley High School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Education/Training: Spellman and Alabama State University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Career: Elementary Educator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Spouses: </a:t>
            </a:r>
            <a:r>
              <a:rPr lang="en-US" dirty="0" err="1"/>
              <a:t>Shernam</a:t>
            </a:r>
            <a:r>
              <a:rPr lang="en-US" dirty="0"/>
              <a:t>, Richard, Mr. Caver, Jimmy Brown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Raised Gwen Brooks (Sanders)</a:t>
            </a:r>
          </a:p>
          <a:p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EAC0D8AD-47BC-FE30-87E6-B4E141E9B6E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743" b="37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2002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77E76-3C1D-1030-4986-DB0F42837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Ennis James Wynn Burney</a:t>
            </a:r>
            <a:br>
              <a:rPr lang="en-US" dirty="0"/>
            </a:br>
            <a:r>
              <a:rPr lang="en-US" i="1" dirty="0"/>
              <a:t>Sibling #5</a:t>
            </a: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8EA4E20-94ED-8427-1527-8165FC51779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537" r="9537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73C158-769F-C476-8BAE-18E6DFC46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endParaRPr lang="en-US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Date of Birth: February 16, 1916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Place of Birth: Bessemer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High School Attended: Fort Valley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Education/Training: Fort Valley State College (Homecoming)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Career: Educator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Spouse: Robert Burney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Children: Jackie, Barbara, Robert, Carol, Roger, George, Donald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92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ABD6A-F823-0A5C-C6C3-D76E7268F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A6844-B129-5976-5F9E-1ADFEE314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Ennis James Wynn Burney</a:t>
            </a:r>
            <a:br>
              <a:rPr lang="en-US" dirty="0"/>
            </a:br>
            <a:r>
              <a:rPr lang="en-US" i="1" dirty="0"/>
              <a:t>Sibling #5</a:t>
            </a: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05165A4-87AA-B894-D8C6-C5E55ABAEAF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954" r="9954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F80F0-141A-D663-6022-A09219CC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endParaRPr lang="en-US"/>
          </a:p>
          <a:p>
            <a:pPr marL="342900" indent="-342900">
              <a:buFont typeface="Wingdings" pitchFamily="2" charset="2"/>
              <a:buChar char="Ø"/>
            </a:pPr>
            <a:r>
              <a:rPr lang="en-US"/>
              <a:t>Date </a:t>
            </a:r>
            <a:r>
              <a:rPr lang="en-US" dirty="0"/>
              <a:t>of Birth: February 16, 1916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Place of Birth: Bessemer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High School Attended: Fort Valley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Education/Training: Fort Valley State College (Homecoming)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Career: Educator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Spouse: Robert Burney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Children: Jackie, Barbara, Robert, Carol, Roger, George, Donald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055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24CF6-80CB-A584-9972-1EF3AA26A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6B3D2-4FCA-FFDE-A402-3FD67864D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Ennis James Wynn Burney</a:t>
            </a:r>
            <a:br>
              <a:rPr lang="en-US" dirty="0"/>
            </a:br>
            <a:r>
              <a:rPr lang="en-US" i="1" dirty="0"/>
              <a:t>Sibling #5</a:t>
            </a: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D422ECD-82C4-1F05-B4FF-C7561D09307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061" r="3061"/>
          <a:stretch>
            <a:fillRect/>
          </a:stretch>
        </p:blipFill>
        <p:spPr>
          <a:xfrm>
            <a:off x="7861238" y="782771"/>
            <a:ext cx="3644962" cy="546744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2CE58-3284-F024-420E-A1D02B871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endParaRPr lang="en-US"/>
          </a:p>
          <a:p>
            <a:pPr marL="342900" indent="-342900">
              <a:buFont typeface="Wingdings" pitchFamily="2" charset="2"/>
              <a:buChar char="Ø"/>
            </a:pPr>
            <a:r>
              <a:rPr lang="en-US"/>
              <a:t>Date </a:t>
            </a:r>
            <a:r>
              <a:rPr lang="en-US" dirty="0"/>
              <a:t>of Birth: February 16, 1916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Place of Birth: Bessemer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High School Attended: Fort Valley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Education/Training: Fort Valley State College (Homecoming)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Career: Educator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Spouse: Robert Burney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Children: Jackie, Barbara, Robert, Carol, Roger, George, Donald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339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7940A-2DD1-37BB-6166-B9132BDE3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Beatrice Wynn Brooks</a:t>
            </a:r>
            <a:br>
              <a:rPr lang="en-US" sz="4800" dirty="0"/>
            </a:br>
            <a:r>
              <a:rPr lang="en-US" i="1" dirty="0"/>
              <a:t>Sibling #6</a:t>
            </a:r>
            <a:endParaRPr lang="en-US" sz="48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AF2CE-EBD3-EE51-6C99-BDF8EABA4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November 14, 1917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Bessemer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 Attended: Saint Mark in Ensley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Education/Training: Miles College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Career: School teacher in Atmore AL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Spouse: Eddie Brooks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Wilma Wilson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8480C69-5FCB-EA7E-6342-92CDF2BCFB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109" r="101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5622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69A89C-91C3-DA05-C92A-953F32F21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0"/>
            <a:ext cx="7861238" cy="1040524"/>
          </a:xfrm>
        </p:spPr>
        <p:txBody>
          <a:bodyPr>
            <a:normAutofit/>
          </a:bodyPr>
          <a:lstStyle/>
          <a:p>
            <a:r>
              <a:rPr lang="en-US" sz="4800" b="1" i="1" dirty="0"/>
              <a:t>Owen and Sarah Wynn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F98B813-123F-8A27-E2A9-D2B5684A234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863" r="6863"/>
          <a:stretch>
            <a:fillRect/>
          </a:stretch>
        </p:blipFill>
        <p:spPr/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5DA3604E-BE82-510D-D2A4-A43F03E8D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2000" b="1" i="1" dirty="0"/>
              <a:t>Is where it all began in Bessemer Alabama: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Raised 14 children, sending many to college or other institutes of skilled training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Several grandchildren spent their early lives with them as parents prepared for a better life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Purchased multiple properties on the hill of 3</a:t>
            </a:r>
            <a:r>
              <a:rPr lang="en-US" sz="2000" baseline="30000" dirty="0"/>
              <a:t>rd</a:t>
            </a:r>
            <a:r>
              <a:rPr lang="en-US" sz="2000" dirty="0"/>
              <a:t> Avenue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3198429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D6778-A46E-BB84-5F39-7E8DA7B0B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85EA-4AF6-89AD-BEAB-BE3A77BFA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Beatrice Wynn Brooks</a:t>
            </a:r>
            <a:br>
              <a:rPr lang="en-US" sz="4800" dirty="0"/>
            </a:br>
            <a:r>
              <a:rPr lang="en-US" i="1" dirty="0"/>
              <a:t>Sibling #6</a:t>
            </a:r>
            <a:endParaRPr lang="en-US" sz="48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0103B-2FD3-370F-CA72-C1B094B15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November 14, 1917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Bessemer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 Attended: Saint Mark in Ensley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Education/Training: Miles College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Career: School teacher in Atmore AL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Spouse: Eddie Brooks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Wilma Wilson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20F52B3-5F02-0114-062D-06413B6E9C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765" r="117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4557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24D70-48D2-4038-BD40-4B2E591EF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BF8FB-0206-C161-18DF-3A2D21BDF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Beatrice Wynn Brooks</a:t>
            </a:r>
            <a:br>
              <a:rPr lang="en-US" sz="4800" dirty="0"/>
            </a:br>
            <a:r>
              <a:rPr lang="en-US" i="1" dirty="0"/>
              <a:t>Sibling #6</a:t>
            </a:r>
            <a:endParaRPr lang="en-US" sz="48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E7259-A23F-52D9-0D11-FE40E6D86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November 14, 1917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Bessemer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 Attended: Saint Mark in Ensley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Education/Training: Miles College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Career: School teacher in Atmore AL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Spouse: Eddie Brooks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Wilma Wilson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8B884D4-2950-0F9C-D497-2A8F34B6012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765" r="117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3281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9A1F6-938C-3227-F43D-D0A208D3C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B862D-BCAC-6114-E44D-74886F92D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Owen Wynn, Jr.</a:t>
            </a:r>
            <a:br>
              <a:rPr lang="en-US" sz="4400" dirty="0"/>
            </a:br>
            <a:r>
              <a:rPr lang="en-US" i="1" dirty="0"/>
              <a:t>Sibling #7</a:t>
            </a:r>
            <a:endParaRPr lang="en-US" sz="48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39200-7A47-A407-2225-A460DC583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September 11, 1919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Bessemer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 Attended: Dunbar High School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Education/Training: Armed Services and Skill Tradesman (</a:t>
            </a:r>
            <a:r>
              <a:rPr lang="en-US" dirty="0" err="1"/>
              <a:t>Nelmor</a:t>
            </a:r>
            <a:r>
              <a:rPr lang="en-US" dirty="0"/>
              <a:t> Company)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Career: Mold Steel Manufacturer; </a:t>
            </a:r>
            <a:r>
              <a:rPr lang="en-US" dirty="0" err="1"/>
              <a:t>Nelmor</a:t>
            </a:r>
            <a:r>
              <a:rPr lang="en-US" dirty="0"/>
              <a:t> Company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Spouse: Bertha Norman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Lois, Barbara, Owen III, Winifred, Dennis &amp; Denise, Dwayne, Rosalind, Harvey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670DE40-3BB5-F363-8B5B-0814C7353D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837" r="78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6277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41DDE-01E2-80F5-A04D-2F3275A05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Owen Wynn, Jr.</a:t>
            </a:r>
            <a:br>
              <a:rPr lang="en-US" sz="4400" dirty="0"/>
            </a:br>
            <a:r>
              <a:rPr lang="en-US" i="1" dirty="0"/>
              <a:t>Sibling #7</a:t>
            </a:r>
            <a:endParaRPr lang="en-US" sz="4800" i="1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4A63C1B-0F0F-29E7-7733-B280FEEE429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556" b="5556"/>
          <a:stretch>
            <a:fillRect/>
          </a:stretch>
        </p:blipFill>
        <p:spPr>
          <a:xfrm rot="5400000">
            <a:off x="6950075" y="1662113"/>
            <a:ext cx="5467350" cy="36449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9E31B-F883-E758-A028-D96512F90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September 11, 1919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Bessemer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 Attended: Dunbar High School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Education/Training: Armed Services and Skill Tradesman (</a:t>
            </a:r>
            <a:r>
              <a:rPr lang="en-US" dirty="0" err="1"/>
              <a:t>Nelmor</a:t>
            </a:r>
            <a:r>
              <a:rPr lang="en-US" dirty="0"/>
              <a:t> Company)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Career: Mold Steel Manufacturer; </a:t>
            </a:r>
            <a:r>
              <a:rPr lang="en-US" dirty="0" err="1"/>
              <a:t>Nelmor</a:t>
            </a:r>
            <a:r>
              <a:rPr lang="en-US" dirty="0"/>
              <a:t> Company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Spouse: Bertha Norman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Lois, Barbara, Owen III, Winifred, Dennis &amp; Denise, Dwayne, Rosalind, Harvey</a:t>
            </a:r>
          </a:p>
        </p:txBody>
      </p:sp>
    </p:spTree>
    <p:extLst>
      <p:ext uri="{BB962C8B-B14F-4D97-AF65-F5344CB8AC3E}">
        <p14:creationId xmlns:p14="http://schemas.microsoft.com/office/powerpoint/2010/main" val="1133542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F0D92-4779-5D35-D9AD-50A746B81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9E9E4-388D-C775-F757-145BD83FD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Owen Wynn, Jr.</a:t>
            </a:r>
            <a:br>
              <a:rPr lang="en-US" sz="4400" dirty="0"/>
            </a:br>
            <a:r>
              <a:rPr lang="en-US" i="1" dirty="0"/>
              <a:t>Sibling #7</a:t>
            </a:r>
            <a:endParaRPr lang="en-US" sz="48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2CAE0-028C-084F-8B0C-E7CBBBE8B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September 11, 1919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Bessemer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 Attended: Dunbar High School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Education/Training: Armed Services and Skill Tradesman (</a:t>
            </a:r>
            <a:r>
              <a:rPr lang="en-US" dirty="0" err="1"/>
              <a:t>Nelmor</a:t>
            </a:r>
            <a:r>
              <a:rPr lang="en-US" dirty="0"/>
              <a:t> Company)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Career: Mold Steel Manufacturer; </a:t>
            </a:r>
            <a:r>
              <a:rPr lang="en-US" dirty="0" err="1"/>
              <a:t>Nelmor</a:t>
            </a:r>
            <a:r>
              <a:rPr lang="en-US" dirty="0"/>
              <a:t> Company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Spouse: Bertha Norman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Lois, Barbara, Owen III, Winifred, Dennis &amp; Denise, Dwayne, Rosalind, Harvey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3441976-8711-7B5C-C6B1-E169335D86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59" b="24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9679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AFC57-193B-E730-31C1-D4541E830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Helen Wynn Dalton</a:t>
            </a:r>
            <a:br>
              <a:rPr lang="en-US" sz="4800" dirty="0"/>
            </a:br>
            <a:r>
              <a:rPr lang="en-US" i="1" dirty="0"/>
              <a:t>Sibling #8</a:t>
            </a:r>
            <a:endParaRPr lang="en-US" sz="4800" i="1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BBE45EA-F928-633A-73A1-38C20F4634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100" r="12100"/>
          <a:stretch>
            <a:fillRect/>
          </a:stretch>
        </p:blipFill>
        <p:spPr>
          <a:xfrm>
            <a:off x="7861238" y="761751"/>
            <a:ext cx="3644962" cy="546744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33E36-5866-3661-1660-96140A0C1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September 23, 1921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Bessemer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 Attended: ???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Education/Training: ???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Career: Cosmetologist (Hair Dresser) and entrepreneur (owned beauty shop)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Spouse: Quentin Dalton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Raised Sonya Faye Wilson</a:t>
            </a:r>
          </a:p>
        </p:txBody>
      </p:sp>
    </p:spTree>
    <p:extLst>
      <p:ext uri="{BB962C8B-B14F-4D97-AF65-F5344CB8AC3E}">
        <p14:creationId xmlns:p14="http://schemas.microsoft.com/office/powerpoint/2010/main" val="2447247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EF04D-890A-DB5D-155A-94DDBF1EB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C8CBF-BCA9-5387-BF8B-84F8B90F2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Helen Wynn Dalton</a:t>
            </a:r>
            <a:br>
              <a:rPr lang="en-US" sz="4800" dirty="0"/>
            </a:br>
            <a:r>
              <a:rPr lang="en-US" i="1" dirty="0"/>
              <a:t>Sibling #8</a:t>
            </a:r>
            <a:endParaRPr lang="en-US" sz="48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594113-C6C8-C8E4-5267-4EF56701D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September 23, 1921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Bessemer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 Attended: ???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Education/Training: ???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Career: Cosmetologist (Hair Dresser) and entrepreneur (owned beauty shop)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Spouse: Quentin Dalton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Raised Sonya Faye Wilson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E4338EF-1FE5-233F-2A00-6DCD3035700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940" r="89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4385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BC232-B3BA-B830-1DC3-03DAEBB3D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A7964-2311-2304-3713-4669FF21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Helen Wynn Dalton</a:t>
            </a:r>
            <a:br>
              <a:rPr lang="en-US" sz="4800" dirty="0"/>
            </a:br>
            <a:r>
              <a:rPr lang="en-US" i="1" dirty="0"/>
              <a:t>Sibling #8</a:t>
            </a:r>
            <a:endParaRPr lang="en-US" sz="48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912F7-FD73-8271-6337-FD5E5F817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September 23, 1921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Bessemer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 Attended: ???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Education/Training: ???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Career: Cosmetologist (Hair Dresser) and entrepreneur (owned beauty shop)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Spouse: Quentin Dalton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Raised Sonya Faye Wilson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7A0580B-1D8B-A34A-5C10-25836F900A9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883" r="108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2313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1EAFE-2113-BA9F-A6AB-2A03010C6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93075"/>
            <a:ext cx="7175438" cy="2031123"/>
          </a:xfrm>
        </p:spPr>
        <p:txBody>
          <a:bodyPr>
            <a:normAutofit/>
          </a:bodyPr>
          <a:lstStyle/>
          <a:p>
            <a:r>
              <a:rPr lang="en-US" sz="4400" dirty="0"/>
              <a:t>Odessa Doris Wynn Brown</a:t>
            </a:r>
            <a:br>
              <a:rPr lang="en-US" sz="4800" dirty="0"/>
            </a:br>
            <a:r>
              <a:rPr lang="en-US" i="1" dirty="0"/>
              <a:t>Sibling #9</a:t>
            </a:r>
            <a:endParaRPr lang="en-US" sz="48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562ED-2E50-6045-1C2E-F957E06A5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507829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September 2, 1923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Bessemer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 Attended: Dunbar High School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Education/Training: Attended Wayne State University, University of Detroit, Certified Cosmetologist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Spouse: Peter Brown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Career: Chef: Authentic German Cuisine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Spouse: Peter Brown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Bertha Dean, Hayward, Sarah, Alison, Charlotte</a:t>
            </a:r>
          </a:p>
          <a:p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D88B535-6BB0-ECB2-1361-7698C841537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129" r="61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4895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95801-A25D-306A-C15F-E1E8C0AA3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E134A-7F11-0E03-5849-801CFCFC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93075"/>
            <a:ext cx="7175438" cy="2031123"/>
          </a:xfrm>
        </p:spPr>
        <p:txBody>
          <a:bodyPr>
            <a:normAutofit/>
          </a:bodyPr>
          <a:lstStyle/>
          <a:p>
            <a:r>
              <a:rPr lang="en-US" sz="4400" dirty="0"/>
              <a:t>Odessa Doris Wynn Brown</a:t>
            </a:r>
            <a:br>
              <a:rPr lang="en-US" sz="4800" dirty="0"/>
            </a:br>
            <a:r>
              <a:rPr lang="en-US" i="1" dirty="0"/>
              <a:t>Sibling #9</a:t>
            </a:r>
            <a:endParaRPr lang="en-US" sz="48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FEDB5-CE72-9203-A776-ADE3C48FC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507829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September 2, 1923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Bessemer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 Attended: Dunbar High School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Education/Training: Attended Wayne State University, University of Detroit, Certified Cosmetologist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Spouse: Peter Brown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Career: Chef: Authentic German Cuisine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Spouse: Peter Brown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Bertha Dean, Hayward, Sarah, Alison, Charlotte</a:t>
            </a:r>
          </a:p>
          <a:p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BB225E6-1852-3DD3-1371-397432BE99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390" r="33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8977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C79E52-C824-665D-FA04-8D7043AF3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Owen Wynn, sr.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8216AC-E185-B2B4-204F-A45CC3DE0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203029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Born July 4, 1886 in Green County, Alabama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Parents: Sarah Smith and Thomas (Tom All) Wynn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Worked in the Iron Ore Mines of Bessmer, Alabama for 51 years;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400" dirty="0"/>
              <a:t>Santa Rita Mines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400" dirty="0"/>
              <a:t>Sloss Mines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400" dirty="0"/>
              <a:t>Raimund Mines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Deacon of Mt. Sinai Baptist Church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2F20523C-5E90-9DF7-0C24-D46AF3E1D78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880" r="16880"/>
          <a:stretch>
            <a:fillRect/>
          </a:stretch>
        </p:blipFill>
        <p:spPr>
          <a:xfrm>
            <a:off x="8208080" y="695278"/>
            <a:ext cx="3644962" cy="5467443"/>
          </a:xfrm>
        </p:spPr>
      </p:pic>
    </p:spTree>
    <p:extLst>
      <p:ext uri="{BB962C8B-B14F-4D97-AF65-F5344CB8AC3E}">
        <p14:creationId xmlns:p14="http://schemas.microsoft.com/office/powerpoint/2010/main" val="172412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6C8A6-73BF-3CA7-AC5F-22C805E88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89F94-9782-D1BF-7C3C-3E8F066F3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93075"/>
            <a:ext cx="7175438" cy="2031123"/>
          </a:xfrm>
        </p:spPr>
        <p:txBody>
          <a:bodyPr>
            <a:normAutofit/>
          </a:bodyPr>
          <a:lstStyle/>
          <a:p>
            <a:r>
              <a:rPr lang="en-US" sz="4400" dirty="0"/>
              <a:t>Odessa Doris Wynn Brown</a:t>
            </a:r>
            <a:br>
              <a:rPr lang="en-US" sz="4800" dirty="0"/>
            </a:br>
            <a:r>
              <a:rPr lang="en-US" i="1" dirty="0"/>
              <a:t>Sibling #9</a:t>
            </a:r>
            <a:endParaRPr lang="en-US" sz="48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E6314-3D17-4B0E-7D2E-6B92768E1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507829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September 2, 1923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Bessemer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 Attended: Dunbar High School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Education/Training: Attended Wayne State University, University of Detroit, Certified Cosmetologist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Spouse: Peter Brown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Career: Chef: Authentic German Cuisine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Spouse: Peter Brown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Bertha Dean, Hayward, Sarah, Alison, Charlotte</a:t>
            </a:r>
          </a:p>
          <a:p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B35A1EA-FEF4-0C30-5DCF-64968793B0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200" r="72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5171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66F2F-01AE-6EED-4F2F-AD9CC9096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87E7C-0CFE-0180-67DA-7D1D05A9A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0"/>
            <a:ext cx="7175438" cy="160020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Mildred Wynn Varner</a:t>
            </a:r>
            <a:br>
              <a:rPr lang="en-US" sz="4800" dirty="0"/>
            </a:br>
            <a:r>
              <a:rPr lang="en-US" i="1" dirty="0"/>
              <a:t>Sibling #10</a:t>
            </a:r>
            <a:endParaRPr lang="en-US" sz="4800" i="1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8450A93-400B-98C1-5BE6-6D93675328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333" r="333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7F6E63-81B5-4630-372C-4F61B0025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December 7, 1925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Bessemer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 Attended: Dunbar High School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Education/Training: BS Secondary Education, State Teachers College (Alabama State University); MA, University of Montevallo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Career: Physical Education Teacher and Coach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Spouse: Albert Varner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Albert III, Margie, and </a:t>
            </a:r>
            <a:r>
              <a:rPr lang="en-US" dirty="0" err="1"/>
              <a:t>LaVada</a:t>
            </a:r>
            <a:r>
              <a:rPr lang="en-US" dirty="0"/>
              <a:t> (Dian)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35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860A7-5916-9AD8-39A0-CD4429A2E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8754-146D-B7CB-7F10-5EC17E0FF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0"/>
            <a:ext cx="7175438" cy="160020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Mildred Wynn Varner</a:t>
            </a:r>
            <a:br>
              <a:rPr lang="en-US" sz="4800" dirty="0"/>
            </a:br>
            <a:r>
              <a:rPr lang="en-US" i="1" dirty="0"/>
              <a:t>Sibling #10</a:t>
            </a:r>
            <a:endParaRPr lang="en-US" sz="4800" i="1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C3A54A7-3F42-06F2-0AEB-D00FAA04BBB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513" r="851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87EF6A-E1E9-0420-BC7D-A09D7DD9D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December 7, 1925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Bessemer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 Attended: Dunbar High School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Education/Training: BS Secondary Education, State Teachers College (Alabama State University); MA, University of Montevallo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Career: Physical Education Teacher and Coach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Spouse: Albert Varner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Albert III, Margie, and </a:t>
            </a:r>
            <a:r>
              <a:rPr lang="en-US" dirty="0" err="1"/>
              <a:t>LaVada</a:t>
            </a:r>
            <a:r>
              <a:rPr lang="en-US" dirty="0"/>
              <a:t> (Dian)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20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8FF2A-599A-5B33-9136-2ED0F877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0"/>
            <a:ext cx="7175438" cy="160020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Mildred Wynn Varner</a:t>
            </a:r>
            <a:br>
              <a:rPr lang="en-US" sz="4800" dirty="0"/>
            </a:br>
            <a:r>
              <a:rPr lang="en-US" i="1" dirty="0"/>
              <a:t>Sibling #10</a:t>
            </a:r>
            <a:endParaRPr lang="en-US" sz="48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269F54-A9FF-4915-D0E0-C274EA672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December 7, 1925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Bessemer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 Attended: Dunbar High School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Education/Training: BS Secondary Education, State Teachers College (Alabama State University); MA, University of Montevallo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Career: Physical Education Teacher and Coach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Spouse: Albert Varner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Albert III, Margie, and </a:t>
            </a:r>
            <a:r>
              <a:rPr lang="en-US" dirty="0" err="1"/>
              <a:t>LaVada</a:t>
            </a:r>
            <a:r>
              <a:rPr lang="en-US" dirty="0"/>
              <a:t> (Dian)</a:t>
            </a:r>
          </a:p>
          <a:p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8A9C5FE-D9F6-EADA-B47E-84AFACC73E5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376" r="113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9147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F6E0-BDF9-3D93-9D46-0A1B58EF2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Dorothy Wynn (Boyd) Clore</a:t>
            </a:r>
            <a:br>
              <a:rPr lang="en-US" sz="4800" dirty="0"/>
            </a:br>
            <a:r>
              <a:rPr lang="en-US" i="1" dirty="0"/>
              <a:t>Sibling #11</a:t>
            </a:r>
            <a:endParaRPr lang="en-US" sz="48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1BD6FC-802F-0D26-D3C7-0C96C5C4B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October 27, 1927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Bessemer, AL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 Attended: Dunbar High School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Education/Training: Tuskegee Institute, Wayne State University, BA and MA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Career: Physical Education teacher and administrator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Spouse(s): John Boyd, Sr. &amp; Siegel Clore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Owen Darnell, John Jr., Melba, Sandy, Dotty and Siegel III</a:t>
            </a:r>
          </a:p>
          <a:p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52F0B7E-7297-9337-E127-7C1F3155CC1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690" r="96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13551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8DECB-FC6D-55CD-0FF4-E13D15F1D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265EA-6B35-70B3-CBE1-C49B6828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Dorothy Wynn (Boyd) Clore</a:t>
            </a:r>
            <a:br>
              <a:rPr lang="en-US" sz="4800" dirty="0"/>
            </a:br>
            <a:r>
              <a:rPr lang="en-US" i="1" dirty="0"/>
              <a:t>Sibling #11</a:t>
            </a:r>
            <a:endParaRPr lang="en-US" sz="48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133319-630A-8267-3616-61A50DAB5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October 27, 1927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Bessemer, AL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 Attended: Dunbar High School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Education/Training: Tuskegee Institute, Wayne State University, BA and MA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Career: Physical Education teacher and administrator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Spouse(s): John Boyd, Sr. &amp; Siegel Clore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Owen Darnell, John Jr., Melba, Sandy, Dotty and Siegel III</a:t>
            </a:r>
          </a:p>
          <a:p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2D93102-6381-4617-B033-BE9B10347A5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701" r="6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44881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49DAB-6BD6-ED8C-E0EA-386F67A4C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A5128-3836-A6FE-18BD-8DAE69480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Dorothy Wynn (Boyd) Clore</a:t>
            </a:r>
            <a:br>
              <a:rPr lang="en-US" sz="4800" dirty="0"/>
            </a:br>
            <a:r>
              <a:rPr lang="en-US" i="1" dirty="0"/>
              <a:t>Sibling #11</a:t>
            </a:r>
            <a:endParaRPr lang="en-US" sz="48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8DA7C-9A3C-A5D1-BC6A-C81E59531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October 27, 1927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Bessemer, AL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 Attended: Dunbar High School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Education/Training: Tuskegee Institute, Wayne State University, BA and MA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Career: Physical Education teacher and administrator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Spouse(s): John Boyd, Sr. &amp; Siegel Clore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Owen Darnell, John Jr., Melba, Sandy, Dotty and Siegel III</a:t>
            </a:r>
          </a:p>
          <a:p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87763F8-F0E2-A245-9386-AC7176E5F5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285" r="72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09081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19A8D-29C8-A733-95E9-1AEB5EFD2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Sarah Ann Wynn Smith</a:t>
            </a:r>
            <a:br>
              <a:rPr lang="en-US" sz="4800" dirty="0"/>
            </a:br>
            <a:r>
              <a:rPr lang="en-US" i="1" dirty="0"/>
              <a:t>Sibling #12</a:t>
            </a:r>
            <a:endParaRPr lang="en-US" sz="4800" i="1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DC0F1CB-2EAC-CCDA-C4C1-B1EB4752CA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896" r="3896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90B53-39B3-BF4F-86C2-097E0DE25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January 6, 1929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Bessemer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 Attended: St. Francis High School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Education/Training: Grady School of Nursing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Career: Head Nurse at Grady Hospital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Spouse: Harry Smith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Gregory, Anthony (Tony), Valerie, Harriet, Rosario (Tasha), Harry LeBaron (Ronnie)</a:t>
            </a:r>
          </a:p>
        </p:txBody>
      </p:sp>
    </p:spTree>
    <p:extLst>
      <p:ext uri="{BB962C8B-B14F-4D97-AF65-F5344CB8AC3E}">
        <p14:creationId xmlns:p14="http://schemas.microsoft.com/office/powerpoint/2010/main" val="2911421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8FA83-1975-8F27-AFC3-D87D0732B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538D-2016-9205-1994-71FB8F251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Sarah Ann Wynn Smith</a:t>
            </a:r>
            <a:br>
              <a:rPr lang="en-US" sz="4800" dirty="0"/>
            </a:br>
            <a:r>
              <a:rPr lang="en-US" i="1" dirty="0"/>
              <a:t>Sibling #12</a:t>
            </a:r>
            <a:endParaRPr lang="en-US" sz="48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DBE46-7A92-7695-91FE-54EACDFF9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January 6, 1929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Bessemer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 Attended: St. Francis High School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Education/Training: Grady School of Nursing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Career: Head Nurse at Grady Hospital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Spouse: Harry Smith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Gregory, Anthony (Tony), Valerie, Harriet, Rosario (Tasha), Harry LeBaron (Ronnie)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B1697AE-C94A-8553-8AA4-5ACE6EDDB6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962" r="49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02024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983BC-5C9C-D506-FC96-120E4634D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C6C52-588E-235C-1E1C-E8A492C67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Sarah Ann Wynn Smith</a:t>
            </a:r>
            <a:br>
              <a:rPr lang="en-US" sz="4800" dirty="0"/>
            </a:br>
            <a:r>
              <a:rPr lang="en-US" i="1" dirty="0"/>
              <a:t>Sibling #12</a:t>
            </a:r>
            <a:endParaRPr lang="en-US" sz="48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68704-CC04-84CF-0667-74C48AAA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January 6, 1929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Bessemer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 Attended: St. Francis High School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Education/Training: Grady School of Nursing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Career: Head Nurse at Grady Hospital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Spouse: Harry Smith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Gregory, Anthony (Tony), Valerie, Harriet, Rosario (Tasha), Harry LeBaron (Ronnie)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172CF79-258E-4584-A55B-864B53B5B1D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265" r="72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4118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1D7A3-0D38-6450-B3DB-10523C15B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Sarah Smith Wynn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05A1890-BA8F-19FE-50D0-8D9B0734F3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258" r="15258"/>
          <a:stretch>
            <a:fillRect/>
          </a:stretch>
        </p:blipFill>
        <p:spPr>
          <a:xfrm>
            <a:off x="7661542" y="189186"/>
            <a:ext cx="3644962" cy="527825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36D972-5338-7B8C-1A50-F72721F95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Born August 5, 1895 in Utah, Alabama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Parents: Margie Oliver Frederick Smith and Robert Smith (Papa Lane)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/>
              <a:t>One of Papa Lane’s parent was Native American from the Choctaw tribe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Five brothers: Alcorn, Page, Richmond, Bigum and one more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Four sisters: </a:t>
            </a:r>
            <a:r>
              <a:rPr lang="en-US" dirty="0" err="1"/>
              <a:t>Nooga</a:t>
            </a:r>
            <a:r>
              <a:rPr lang="en-US" dirty="0"/>
              <a:t>, Mary (</a:t>
            </a:r>
            <a:r>
              <a:rPr lang="en-US" dirty="0" err="1"/>
              <a:t>Nooga</a:t>
            </a:r>
            <a:r>
              <a:rPr lang="en-US" dirty="0"/>
              <a:t>), Mennie (Honey) and one more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Head of domestic house hold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Entrepreneur: Rasing and selling crops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300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5CB6A-0222-B794-5FD3-998041A67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Marion Wynn Sessor</a:t>
            </a:r>
            <a:br>
              <a:rPr lang="en-US" sz="4800" dirty="0"/>
            </a:br>
            <a:r>
              <a:rPr lang="en-US" i="1" dirty="0"/>
              <a:t>Sibling #13</a:t>
            </a:r>
            <a:endParaRPr lang="en-US" sz="4800" i="1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B13C85B-77E9-DE14-F95B-CDA73DB237C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009" r="3009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C2FEF3-9409-3EDA-2AAF-3412C5C81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December 17, 1931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Bessemer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School: Dunbar High School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Education/Training: Alabama State, Grady School of Nursing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Career: Nurse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Spouse: James Sessor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James Ricardo, Andre Raymon, Janice, Quentin, Edna Jean</a:t>
            </a:r>
          </a:p>
        </p:txBody>
      </p:sp>
    </p:spTree>
    <p:extLst>
      <p:ext uri="{BB962C8B-B14F-4D97-AF65-F5344CB8AC3E}">
        <p14:creationId xmlns:p14="http://schemas.microsoft.com/office/powerpoint/2010/main" val="1549832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179CA-D222-1820-07E4-7CFAF304E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25870-F261-EEE0-4A27-7ED86106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Marion Wynn Sessor</a:t>
            </a:r>
            <a:br>
              <a:rPr lang="en-US" sz="4800" dirty="0"/>
            </a:br>
            <a:r>
              <a:rPr lang="en-US" i="1" dirty="0"/>
              <a:t>Sibling #13</a:t>
            </a:r>
            <a:endParaRPr lang="en-US" sz="48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AB004-DA14-6D7A-78EE-A5736C644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December 17, 1931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Bessemer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School: Dunbar High School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Education/Training: Alabama State, Grady School of Nursing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Career: Nurse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Spouse: James Sessor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James Ricardo, Andre Raymon, Janice, Quentin, Edna Jean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5815FC4-7F07-4573-E19A-F7B2171612E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82" r="18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81874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1EA0A-5855-166A-5AE7-6E778F09F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D0053-A648-7752-3885-DFDEFECEB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Marion Wynn Sessor</a:t>
            </a:r>
            <a:br>
              <a:rPr lang="en-US" sz="4800" dirty="0"/>
            </a:br>
            <a:r>
              <a:rPr lang="en-US" i="1" dirty="0"/>
              <a:t>Sibling #13</a:t>
            </a:r>
            <a:endParaRPr lang="en-US" sz="48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8FAD9C-53E0-2CED-95D6-35364E734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December 17, 1931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Bessemer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School: Dunbar High School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Education/Training: Alabama State, Grady School of Nursing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Career: Nurse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Spouse: James Sessor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James Ricardo, Andre Raymon, Janice, Quentin, Edna Jean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7C5D1B0-FAA3-3DFD-F8B5-5424D24741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12" r="4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25213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9FF56-30A4-FB9C-6609-ADCB3D152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Edna Jean Wynn Woodard</a:t>
            </a:r>
            <a:br>
              <a:rPr lang="en-US" sz="4800" dirty="0"/>
            </a:br>
            <a:r>
              <a:rPr lang="en-US" dirty="0"/>
              <a:t>Sibling #14</a:t>
            </a:r>
            <a:endParaRPr lang="en-US" sz="48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6F94E5D-9D75-1B5F-CE77-A7F1075E4C3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234" r="3234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B2227-7E3B-FD3E-46AD-1F04CB485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October 2, 1934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Bessemer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 Attended: Dunbar HS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Education/Training: BA Knoxville College; MA Montevallo College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Career: Physical Education Educator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Spouse: Wogan Woodard Sr.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Jeffery and Wogan Jr. </a:t>
            </a:r>
          </a:p>
        </p:txBody>
      </p:sp>
    </p:spTree>
    <p:extLst>
      <p:ext uri="{BB962C8B-B14F-4D97-AF65-F5344CB8AC3E}">
        <p14:creationId xmlns:p14="http://schemas.microsoft.com/office/powerpoint/2010/main" val="42751330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D38C4-5BE2-D480-07A0-ABFAB6D93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A0BFF-87B2-B57A-71B3-5CE60EB97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Edna Jean Wynn Woodard</a:t>
            </a:r>
            <a:br>
              <a:rPr lang="en-US" sz="4800" dirty="0"/>
            </a:br>
            <a:r>
              <a:rPr lang="en-US" dirty="0"/>
              <a:t>Sibling #14</a:t>
            </a:r>
            <a:endParaRPr lang="en-US" sz="48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CBD8577-0CA2-5F95-798C-F2DB88296B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934" r="6934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62382D-7FBD-CB3D-A900-1B761B2EE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October 2, 1934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Bessemer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 Attended: Dunbar HS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Education/Training: BA Knoxville College; MA Montevallo College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Career: Physical Education Educator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Spouse: Wogan Woodard Sr.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Jeffery and Wogan Jr. </a:t>
            </a:r>
          </a:p>
        </p:txBody>
      </p:sp>
    </p:spTree>
    <p:extLst>
      <p:ext uri="{BB962C8B-B14F-4D97-AF65-F5344CB8AC3E}">
        <p14:creationId xmlns:p14="http://schemas.microsoft.com/office/powerpoint/2010/main" val="35527256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7949D-E828-AC91-C55B-FACDF3701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F5CFC-9725-99B6-CA95-F9C706687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Edna Jean Wynn Woodard</a:t>
            </a:r>
            <a:br>
              <a:rPr lang="en-US" sz="4800" dirty="0"/>
            </a:br>
            <a:r>
              <a:rPr lang="en-US" dirty="0"/>
              <a:t>Sibling #14</a:t>
            </a:r>
            <a:endParaRPr lang="en-US" sz="48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1F40DA7-1257-4E5A-B5F1-9945A69B6AB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51" b="1151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5BCFD-D926-8649-401E-62D71DEF4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October 2, 1934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Bessemer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 Attended: Dunbar HS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Education/Training: BA Knoxville College; MA Montevallo College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Career: Physical Education Educator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Spouse: Wogan Woodard Sr.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Jeffery and Wogan Jr. </a:t>
            </a:r>
          </a:p>
        </p:txBody>
      </p:sp>
    </p:spTree>
    <p:extLst>
      <p:ext uri="{BB962C8B-B14F-4D97-AF65-F5344CB8AC3E}">
        <p14:creationId xmlns:p14="http://schemas.microsoft.com/office/powerpoint/2010/main" val="8975904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889F25-D097-262D-7049-8F636B169E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The 15</a:t>
            </a:r>
            <a:r>
              <a:rPr lang="en-US" baseline="30000" dirty="0"/>
              <a:t>th</a:t>
            </a:r>
            <a:r>
              <a:rPr lang="en-US" dirty="0"/>
              <a:t> Sibling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E639B25-1C5D-3192-87D0-058238ADBF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735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DF68EF-E90A-B6BB-D059-5AB654C51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Lois wynn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C3B497E-3539-D160-6A92-D1B69D0457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56" r="555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7D9151-C390-A38C-DCD9-4D6E4770F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June 13, 1938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Bessemer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Mother: Lindsay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 Attended: Dunbar High School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Education/Training: Carver Vocational Tech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Career: Nurse at Grady Hospital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Spouse: None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Damn near all the Wynns, especially the Georgia Smiths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401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BBD0D-F001-5F38-E673-C76FE3FC4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50428"/>
            <a:ext cx="6873240" cy="1656392"/>
          </a:xfrm>
        </p:spPr>
        <p:txBody>
          <a:bodyPr>
            <a:normAutofit fontScale="90000"/>
          </a:bodyPr>
          <a:lstStyle/>
          <a:p>
            <a:br>
              <a:rPr lang="en-US" sz="5300" dirty="0"/>
            </a:br>
            <a:br>
              <a:rPr lang="en-US" sz="5300" dirty="0"/>
            </a:br>
            <a:r>
              <a:rPr lang="en-US" sz="4900" dirty="0"/>
              <a:t>Minnie Wynn Evans</a:t>
            </a:r>
            <a:br>
              <a:rPr lang="en-US" sz="4800" dirty="0"/>
            </a:br>
            <a:r>
              <a:rPr lang="en-US" sz="3600" i="1" dirty="0"/>
              <a:t>Sibling #1</a:t>
            </a:r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D93AF2-1929-ED49-A4B7-22DD4B9C8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March 3, 1900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Mother: Sarah Beverly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Hale County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 Attended: First grade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Education/Training: None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Career: Supported Grandma Wynn with her siblings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Spouse: Taylor Evans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Calvin (Nick)</a:t>
            </a:r>
          </a:p>
          <a:p>
            <a:endParaRPr lang="en-US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0CEB2327-EA6B-0663-8A0C-49BC677A784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265" r="102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925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500EE-53A4-D075-F304-470D3FC2A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0E6B0-9A78-89E0-6CE1-32BE227FD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50428"/>
            <a:ext cx="6873240" cy="1656392"/>
          </a:xfrm>
        </p:spPr>
        <p:txBody>
          <a:bodyPr>
            <a:normAutofit fontScale="90000"/>
          </a:bodyPr>
          <a:lstStyle/>
          <a:p>
            <a:br>
              <a:rPr lang="en-US" sz="5300" dirty="0"/>
            </a:br>
            <a:br>
              <a:rPr lang="en-US" sz="5300" dirty="0"/>
            </a:br>
            <a:r>
              <a:rPr lang="en-US" sz="4900" dirty="0"/>
              <a:t>Minnie Wynn Evans</a:t>
            </a:r>
            <a:br>
              <a:rPr lang="en-US" sz="4800" dirty="0"/>
            </a:br>
            <a:r>
              <a:rPr lang="en-US" sz="3600" i="1" dirty="0"/>
              <a:t>Sibling #1</a:t>
            </a:r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EE1A0-13D8-8B2C-B73A-E559F9449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March 3, 1900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Mother: Sarah Beverly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Hale County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 Attended: First grade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Education/Training: None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Career: Supported Grandma Wynn with her siblings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Spouse: Taylor Evans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Calvin (Nick)</a:t>
            </a:r>
          </a:p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2A09060-E38D-4696-A686-27B4AD3249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736" r="37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326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57F55-5443-2B60-88A9-238AF481B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425E-CB41-4F77-357A-EF5DB4003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50428"/>
            <a:ext cx="6873240" cy="1656392"/>
          </a:xfrm>
        </p:spPr>
        <p:txBody>
          <a:bodyPr>
            <a:normAutofit fontScale="90000"/>
          </a:bodyPr>
          <a:lstStyle/>
          <a:p>
            <a:br>
              <a:rPr lang="en-US" sz="5300" dirty="0"/>
            </a:br>
            <a:br>
              <a:rPr lang="en-US" sz="5300" dirty="0"/>
            </a:br>
            <a:r>
              <a:rPr lang="en-US" sz="4900" dirty="0"/>
              <a:t>Minnie Wynn Evans</a:t>
            </a:r>
            <a:br>
              <a:rPr lang="en-US" sz="4800" dirty="0"/>
            </a:br>
            <a:r>
              <a:rPr lang="en-US" sz="3600" i="1" dirty="0"/>
              <a:t>Sibling #1</a:t>
            </a:r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7717A0-0308-7BC3-357D-D605B3FBD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March 3, 1900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Mother: Sarah Beverly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Hale County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 Attended: First grade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Education/Training: None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Career: Supported Grandma Wynn with her siblings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Spouse: Taylor Evans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Calvin (Nick)</a:t>
            </a:r>
          </a:p>
          <a:p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1164363-C841-38C3-CE81-79520594E67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78" r="2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9188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0DE3-A002-38D0-47DB-AA8002796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Inez Wynn Wilson</a:t>
            </a:r>
            <a:br>
              <a:rPr lang="en-US" sz="4800" dirty="0"/>
            </a:br>
            <a:r>
              <a:rPr lang="en-US" i="1" dirty="0"/>
              <a:t>Sibling #2</a:t>
            </a:r>
            <a:endParaRPr lang="en-US" sz="4800" i="1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4A6A966-A28D-EE6C-BCED-43E5C0812E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333" r="833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22114C-1A06-5247-D725-FDF721C48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August 15, 1910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Jefferson County, Alabama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 Attended: 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Education/Career: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Spouse: Wilson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Owen Alford (Sweets), Claude, Gwen, Arnette, Wilma, Sonya Faye, Bennie Ruth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100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6BD7D-4FC4-338F-3C2E-34E3C5703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02CC3-3D18-0F59-45A4-9D1AEF417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Inez Wynn Wilson</a:t>
            </a:r>
            <a:br>
              <a:rPr lang="en-US" sz="4800" dirty="0"/>
            </a:br>
            <a:r>
              <a:rPr lang="en-US" i="1" dirty="0"/>
              <a:t>Sibling #2</a:t>
            </a:r>
            <a:endParaRPr lang="en-US" sz="4800" i="1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E4BC83A-374C-01E1-B4B0-58496B8E476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745" r="474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14C6A-DA67-CE90-101D-8950A7423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Date of birth: August 15, 1910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Place of birth: Jefferson County, Alabama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High School Attended: 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Education/Career: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Spouse: Wilson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Children: Owen Alford (Sweets), Claude, Gwen, Arnette, Wilma, Sonya Faye, Bennie Ruth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0657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{D54A2114-5340-0B4F-A3F0-778E72A77EFD}tf10001079</Template>
  <TotalTime>13900</TotalTime>
  <Words>2797</Words>
  <Application>Microsoft Macintosh PowerPoint</Application>
  <PresentationFormat>Widescreen</PresentationFormat>
  <Paragraphs>409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Century Gothic</vt:lpstr>
      <vt:lpstr>Wingdings</vt:lpstr>
      <vt:lpstr>Vapor Trail</vt:lpstr>
      <vt:lpstr>All We do is Wynn!</vt:lpstr>
      <vt:lpstr>Owen and Sarah Wynn</vt:lpstr>
      <vt:lpstr>Owen Wynn, sr.</vt:lpstr>
      <vt:lpstr>Sarah Smith Wynn</vt:lpstr>
      <vt:lpstr>  Minnie Wynn Evans Sibling #1</vt:lpstr>
      <vt:lpstr>  Minnie Wynn Evans Sibling #1</vt:lpstr>
      <vt:lpstr>  Minnie Wynn Evans Sibling #1</vt:lpstr>
      <vt:lpstr>Inez Wynn Wilson Sibling #2</vt:lpstr>
      <vt:lpstr>Inez Wynn Wilson Sibling #2</vt:lpstr>
      <vt:lpstr>Lizzie Mae Wynn Adams Sibling #3</vt:lpstr>
      <vt:lpstr>Lizzie Mae Wynn Adams Sibling #3</vt:lpstr>
      <vt:lpstr>Lizzie Mae Wynn Adams Sibling #3</vt:lpstr>
      <vt:lpstr>Margie Lee Wynn Caver (Brown) Sibling #4</vt:lpstr>
      <vt:lpstr>Margie Lee Wynn Caver (Brown) Sibling #4</vt:lpstr>
      <vt:lpstr>Margie Lee Wynn Caver (Brown) Sibling #4</vt:lpstr>
      <vt:lpstr>Ennis James Wynn Burney Sibling #5</vt:lpstr>
      <vt:lpstr>Ennis James Wynn Burney Sibling #5</vt:lpstr>
      <vt:lpstr>Ennis James Wynn Burney Sibling #5</vt:lpstr>
      <vt:lpstr>Beatrice Wynn Brooks Sibling #6</vt:lpstr>
      <vt:lpstr>Beatrice Wynn Brooks Sibling #6</vt:lpstr>
      <vt:lpstr>Beatrice Wynn Brooks Sibling #6</vt:lpstr>
      <vt:lpstr>Owen Wynn, Jr. Sibling #7</vt:lpstr>
      <vt:lpstr>Owen Wynn, Jr. Sibling #7</vt:lpstr>
      <vt:lpstr>Owen Wynn, Jr. Sibling #7</vt:lpstr>
      <vt:lpstr>Helen Wynn Dalton Sibling #8</vt:lpstr>
      <vt:lpstr>Helen Wynn Dalton Sibling #8</vt:lpstr>
      <vt:lpstr>Helen Wynn Dalton Sibling #8</vt:lpstr>
      <vt:lpstr>Odessa Doris Wynn Brown Sibling #9</vt:lpstr>
      <vt:lpstr>Odessa Doris Wynn Brown Sibling #9</vt:lpstr>
      <vt:lpstr>Odessa Doris Wynn Brown Sibling #9</vt:lpstr>
      <vt:lpstr>Mildred Wynn Varner Sibling #10</vt:lpstr>
      <vt:lpstr>Mildred Wynn Varner Sibling #10</vt:lpstr>
      <vt:lpstr>Mildred Wynn Varner Sibling #10</vt:lpstr>
      <vt:lpstr>Dorothy Wynn (Boyd) Clore Sibling #11</vt:lpstr>
      <vt:lpstr>Dorothy Wynn (Boyd) Clore Sibling #11</vt:lpstr>
      <vt:lpstr>Dorothy Wynn (Boyd) Clore Sibling #11</vt:lpstr>
      <vt:lpstr>Sarah Ann Wynn Smith Sibling #12</vt:lpstr>
      <vt:lpstr>Sarah Ann Wynn Smith Sibling #12</vt:lpstr>
      <vt:lpstr>Sarah Ann Wynn Smith Sibling #12</vt:lpstr>
      <vt:lpstr>Marion Wynn Sessor Sibling #13</vt:lpstr>
      <vt:lpstr>Marion Wynn Sessor Sibling #13</vt:lpstr>
      <vt:lpstr>Marion Wynn Sessor Sibling #13</vt:lpstr>
      <vt:lpstr>Edna Jean Wynn Woodard Sibling #14</vt:lpstr>
      <vt:lpstr>Edna Jean Wynn Woodard Sibling #14</vt:lpstr>
      <vt:lpstr>Edna Jean Wynn Woodard Sibling #14</vt:lpstr>
      <vt:lpstr>The 15th Sibling</vt:lpstr>
      <vt:lpstr>Lois wynn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Sandra Boyd</dc:creator>
  <cp:lastModifiedBy>Sandra Boyd</cp:lastModifiedBy>
  <cp:revision>11</cp:revision>
  <dcterms:created xsi:type="dcterms:W3CDTF">2025-07-10T23:53:13Z</dcterms:created>
  <dcterms:modified xsi:type="dcterms:W3CDTF">2025-07-20T15:33:34Z</dcterms:modified>
</cp:coreProperties>
</file>